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694"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95"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96"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97"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98"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99"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39" name="Title 1"/>
          <p:cNvSpPr>
            <a:spLocks noGrp="1"/>
          </p:cNvSpPr>
          <p:nvPr>
            <p:ph type="ctrTitle"/>
          </p:nvPr>
        </p:nvSpPr>
        <p:spPr>
          <a:xfrm>
            <a:off x="685800" y="2130425"/>
            <a:ext cx="7772400" cy="1470025"/>
          </a:xfrm>
        </p:spPr>
        <p:txBody>
          <a:bodyPr/>
          <a:p>
            <a:r>
              <a:rPr lang="en-US"/>
              <a:t>Click to edit Master title style</a:t>
            </a:r>
          </a:p>
        </p:txBody>
      </p:sp>
      <p:sp>
        <p:nvSpPr>
          <p:cNvPr id="1048640"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64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42" name="Footer Placeholder 4"/>
          <p:cNvSpPr>
            <a:spLocks noGrp="1"/>
          </p:cNvSpPr>
          <p:nvPr>
            <p:ph type="ftr" sz="quarter" idx="11"/>
          </p:nvPr>
        </p:nvSpPr>
        <p:spPr/>
        <p:txBody>
          <a:bodyPr/>
          <a:p>
            <a:endParaRPr lang="en-US"/>
          </a:p>
        </p:txBody>
      </p:sp>
      <p:sp>
        <p:nvSpPr>
          <p:cNvPr id="104864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64" name="Title 1"/>
          <p:cNvSpPr>
            <a:spLocks noGrp="1"/>
          </p:cNvSpPr>
          <p:nvPr>
            <p:ph type="title"/>
          </p:nvPr>
        </p:nvSpPr>
        <p:spPr/>
        <p:txBody>
          <a:bodyPr/>
          <a:p>
            <a:r>
              <a:rPr lang="en-US"/>
              <a:t>Click to edit Master title style</a:t>
            </a:r>
          </a:p>
        </p:txBody>
      </p:sp>
      <p:sp>
        <p:nvSpPr>
          <p:cNvPr id="1048665"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7" name="Footer Placeholder 4"/>
          <p:cNvSpPr>
            <a:spLocks noGrp="1"/>
          </p:cNvSpPr>
          <p:nvPr>
            <p:ph type="ftr" sz="quarter" idx="11"/>
          </p:nvPr>
        </p:nvSpPr>
        <p:spPr/>
        <p:txBody>
          <a:bodyPr/>
          <a:p>
            <a:endParaRPr lang="en-US"/>
          </a:p>
        </p:txBody>
      </p:sp>
      <p:sp>
        <p:nvSpPr>
          <p:cNvPr id="104866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48"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649"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0"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1" name="Footer Placeholder 4"/>
          <p:cNvSpPr>
            <a:spLocks noGrp="1"/>
          </p:cNvSpPr>
          <p:nvPr>
            <p:ph type="ftr" sz="quarter" idx="11"/>
          </p:nvPr>
        </p:nvSpPr>
        <p:spPr/>
        <p:txBody>
          <a:bodyPr/>
          <a:p>
            <a:endParaRPr lang="en-US"/>
          </a:p>
        </p:txBody>
      </p:sp>
      <p:sp>
        <p:nvSpPr>
          <p:cNvPr id="104865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53" name="Title 1"/>
          <p:cNvSpPr>
            <a:spLocks noGrp="1"/>
          </p:cNvSpPr>
          <p:nvPr>
            <p:ph type="title"/>
          </p:nvPr>
        </p:nvSpPr>
        <p:spPr/>
        <p:txBody>
          <a:bodyPr/>
          <a:p>
            <a:r>
              <a:rPr lang="en-US"/>
              <a:t>Click to edit Master title style</a:t>
            </a:r>
          </a:p>
        </p:txBody>
      </p:sp>
      <p:sp>
        <p:nvSpPr>
          <p:cNvPr id="1048654"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6" name="Footer Placeholder 4"/>
          <p:cNvSpPr>
            <a:spLocks noGrp="1"/>
          </p:cNvSpPr>
          <p:nvPr>
            <p:ph type="ftr" sz="quarter" idx="11"/>
          </p:nvPr>
        </p:nvSpPr>
        <p:spPr/>
        <p:txBody>
          <a:bodyPr/>
          <a:p>
            <a:endParaRPr lang="en-US"/>
          </a:p>
        </p:txBody>
      </p:sp>
      <p:sp>
        <p:nvSpPr>
          <p:cNvPr id="104865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69"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670"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7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2" name="Footer Placeholder 4"/>
          <p:cNvSpPr>
            <a:spLocks noGrp="1"/>
          </p:cNvSpPr>
          <p:nvPr>
            <p:ph type="ftr" sz="quarter" idx="11"/>
          </p:nvPr>
        </p:nvSpPr>
        <p:spPr/>
        <p:txBody>
          <a:bodyPr/>
          <a:p>
            <a:endParaRPr lang="en-US"/>
          </a:p>
        </p:txBody>
      </p:sp>
      <p:sp>
        <p:nvSpPr>
          <p:cNvPr id="104867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74" name="Title 1"/>
          <p:cNvSpPr>
            <a:spLocks noGrp="1"/>
          </p:cNvSpPr>
          <p:nvPr>
            <p:ph type="title"/>
          </p:nvPr>
        </p:nvSpPr>
        <p:spPr/>
        <p:txBody>
          <a:bodyPr/>
          <a:p>
            <a:r>
              <a:rPr lang="en-US"/>
              <a:t>Click to edit Master title style</a:t>
            </a:r>
          </a:p>
        </p:txBody>
      </p:sp>
      <p:sp>
        <p:nvSpPr>
          <p:cNvPr id="1048675"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6"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8" name="Footer Placeholder 5"/>
          <p:cNvSpPr>
            <a:spLocks noGrp="1"/>
          </p:cNvSpPr>
          <p:nvPr>
            <p:ph type="ftr" sz="quarter" idx="11"/>
          </p:nvPr>
        </p:nvSpPr>
        <p:spPr/>
        <p:txBody>
          <a:bodyPr/>
          <a:p>
            <a:endParaRPr lang="en-US"/>
          </a:p>
        </p:txBody>
      </p:sp>
      <p:sp>
        <p:nvSpPr>
          <p:cNvPr id="1048679"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80" name="Title 1"/>
          <p:cNvSpPr>
            <a:spLocks noGrp="1"/>
          </p:cNvSpPr>
          <p:nvPr>
            <p:ph type="title"/>
          </p:nvPr>
        </p:nvSpPr>
        <p:spPr/>
        <p:txBody>
          <a:bodyPr/>
          <a:p>
            <a:r>
              <a:rPr lang="en-US"/>
              <a:t>Click to edit Master title style</a:t>
            </a:r>
          </a:p>
        </p:txBody>
      </p:sp>
      <p:sp>
        <p:nvSpPr>
          <p:cNvPr id="1048681"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82"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3"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84"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5"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686" name="Footer Placeholder 7"/>
          <p:cNvSpPr>
            <a:spLocks noGrp="1"/>
          </p:cNvSpPr>
          <p:nvPr>
            <p:ph type="ftr" sz="quarter" idx="11"/>
          </p:nvPr>
        </p:nvSpPr>
        <p:spPr/>
        <p:txBody>
          <a:bodyPr/>
          <a:p>
            <a:endParaRPr lang="en-US"/>
          </a:p>
        </p:txBody>
      </p:sp>
      <p:sp>
        <p:nvSpPr>
          <p:cNvPr id="1048687"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44" name="Title 1"/>
          <p:cNvSpPr>
            <a:spLocks noGrp="1"/>
          </p:cNvSpPr>
          <p:nvPr>
            <p:ph type="title"/>
          </p:nvPr>
        </p:nvSpPr>
        <p:spPr/>
        <p:txBody>
          <a:bodyPr/>
          <a:p>
            <a:r>
              <a:rPr lang="en-US"/>
              <a:t>Click to edit Master title style</a:t>
            </a:r>
          </a:p>
        </p:txBody>
      </p:sp>
      <p:sp>
        <p:nvSpPr>
          <p:cNvPr id="1048645"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46" name="Footer Placeholder 3"/>
          <p:cNvSpPr>
            <a:spLocks noGrp="1"/>
          </p:cNvSpPr>
          <p:nvPr>
            <p:ph type="ftr" sz="quarter" idx="11"/>
          </p:nvPr>
        </p:nvSpPr>
        <p:spPr/>
        <p:txBody>
          <a:bodyPr/>
          <a:p>
            <a:endParaRPr lang="en-US"/>
          </a:p>
        </p:txBody>
      </p:sp>
      <p:sp>
        <p:nvSpPr>
          <p:cNvPr id="1048647"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688"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689"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0"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92" name="Footer Placeholder 5"/>
          <p:cNvSpPr>
            <a:spLocks noGrp="1"/>
          </p:cNvSpPr>
          <p:nvPr>
            <p:ph type="ftr" sz="quarter" idx="11"/>
          </p:nvPr>
        </p:nvSpPr>
        <p:spPr/>
        <p:txBody>
          <a:bodyPr/>
          <a:p>
            <a:endParaRPr lang="en-US"/>
          </a:p>
        </p:txBody>
      </p:sp>
      <p:sp>
        <p:nvSpPr>
          <p:cNvPr id="104869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58"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659"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60"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6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62" name="Footer Placeholder 5"/>
          <p:cNvSpPr>
            <a:spLocks noGrp="1"/>
          </p:cNvSpPr>
          <p:nvPr>
            <p:ph type="ftr" sz="quarter" idx="11"/>
          </p:nvPr>
        </p:nvSpPr>
        <p:spPr/>
        <p:txBody>
          <a:bodyPr/>
          <a:p>
            <a:endParaRPr lang="en-US"/>
          </a:p>
        </p:txBody>
      </p:sp>
      <p:sp>
        <p:nvSpPr>
          <p:cNvPr id="104866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hyperlink" Target="https://docs.python.org/3/" TargetMode="External"/><Relationship Id="rId2" Type="http://schemas.openxmlformats.org/officeDocument/2006/relationships/hyperlink" Target="https://docs.python.org/3/library/tkinter.html" TargetMode="External"/><Relationship Id="rId3" Type="http://schemas.openxmlformats.org/officeDocument/2006/relationships/hyperlink" Target="https://pynput.readthedocs.io/en/latest/" TargetMode="External"/><Relationship Id="rId4" Type="http://schemas.openxmlformats.org/officeDocument/2006/relationships/hyperlink" Target="https://docs.python.org/3/library/json.html" TargetMode="External"/><Relationship Id="rId5"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image" Target="../media/image3.jpeg"/><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28" name="Group 9"/>
          <p:cNvGrpSpPr/>
          <p:nvPr/>
        </p:nvGrpSpPr>
        <p:grpSpPr>
          <a:xfrm>
            <a:off x="669801" y="4628646"/>
            <a:ext cx="16948398" cy="5007224"/>
            <a:chOff x="0" y="0"/>
            <a:chExt cx="22597864" cy="6676298"/>
          </a:xfrm>
        </p:grpSpPr>
        <p:sp>
          <p:nvSpPr>
            <p:cNvPr id="1048587"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8" name="TextBox 11"/>
          <p:cNvSpPr txBox="1"/>
          <p:nvPr/>
        </p:nvSpPr>
        <p:spPr>
          <a:xfrm>
            <a:off x="2373675" y="2516113"/>
            <a:ext cx="13533120" cy="822960"/>
          </a:xfrm>
          <a:prstGeom prst="rect"/>
        </p:spPr>
        <p:txBody>
          <a:bodyPr anchor="t" bIns="0" lIns="0" rIns="0" rtlCol="0" tIns="0">
            <a:spAutoFit/>
          </a:bodyPr>
          <a:p>
            <a:pPr algn="ctr">
              <a:lnSpc>
                <a:spcPts val="6480"/>
              </a:lnSpc>
            </a:pPr>
            <a:r>
              <a:rPr dirty="0" sz="5400" lang="en-US">
                <a:solidFill>
                  <a:srgbClr val="1CADE4"/>
                </a:solidFill>
                <a:latin typeface="Arial Bold"/>
              </a:rPr>
              <a:t>KEYLOGGER</a:t>
            </a:r>
          </a:p>
        </p:txBody>
      </p:sp>
      <p:sp>
        <p:nvSpPr>
          <p:cNvPr id="1048589" name="TextBox 12"/>
          <p:cNvSpPr txBox="1"/>
          <p:nvPr/>
        </p:nvSpPr>
        <p:spPr>
          <a:xfrm>
            <a:off x="4767734" y="6858592"/>
            <a:ext cx="11787394" cy="2308324"/>
          </a:xfrm>
          <a:prstGeom prst="rect"/>
        </p:spPr>
        <p:txBody>
          <a:bodyPr anchor="t" bIns="0" lIns="0" rIns="0" rtlCol="0" tIns="0">
            <a:spAutoFit/>
          </a:bodyPr>
          <a:p>
            <a:pPr algn="l">
              <a:lnSpc>
                <a:spcPts val="3600"/>
              </a:lnSpc>
            </a:pPr>
            <a:r>
              <a:rPr dirty="0" sz="3000" lang="en-US">
                <a:solidFill>
                  <a:srgbClr val="1482AC"/>
                </a:solidFill>
                <a:latin typeface="Arial Bold"/>
              </a:rPr>
              <a:t>Presented By:</a:t>
            </a:r>
          </a:p>
          <a:p>
            <a:pPr algn="l">
              <a:lnSpc>
                <a:spcPts val="3600"/>
              </a:lnSpc>
            </a:pPr>
            <a:endParaRPr dirty="0" sz="3000" lang="en-US">
              <a:solidFill>
                <a:srgbClr val="1482AC"/>
              </a:solidFill>
              <a:latin typeface="Arial Bold"/>
            </a:endParaRPr>
          </a:p>
          <a:p>
            <a:pPr algn="l">
              <a:lnSpc>
                <a:spcPts val="3600"/>
              </a:lnSpc>
            </a:pPr>
            <a:r>
              <a:rPr dirty="0" sz="3000" lang="en-US">
                <a:solidFill>
                  <a:srgbClr val="1482AC"/>
                </a:solidFill>
                <a:latin typeface="Arial"/>
              </a:rPr>
              <a:t>M</a:t>
            </a:r>
            <a:r>
              <a:rPr dirty="0" sz="3000" lang="en-US">
                <a:solidFill>
                  <a:srgbClr val="1482AC"/>
                </a:solidFill>
                <a:latin typeface="Arial"/>
              </a:rPr>
              <a:t>O</a:t>
            </a:r>
            <a:r>
              <a:rPr dirty="0" sz="3000" lang="en-US">
                <a:solidFill>
                  <a:srgbClr val="1482AC"/>
                </a:solidFill>
                <a:latin typeface="Arial"/>
              </a:rPr>
              <a:t>N</a:t>
            </a:r>
            <a:r>
              <a:rPr dirty="0" sz="3000" lang="en-US">
                <a:solidFill>
                  <a:srgbClr val="1482AC"/>
                </a:solidFill>
                <a:latin typeface="Arial"/>
              </a:rPr>
              <a:t>E</a:t>
            </a:r>
            <a:r>
              <a:rPr dirty="0" sz="3000" lang="en-US">
                <a:solidFill>
                  <a:srgbClr val="1482AC"/>
                </a:solidFill>
                <a:latin typeface="Arial"/>
              </a:rPr>
              <a:t>S</a:t>
            </a:r>
            <a:r>
              <a:rPr dirty="0" sz="3000" lang="en-US">
                <a:solidFill>
                  <a:srgbClr val="1482AC"/>
                </a:solidFill>
                <a:latin typeface="Arial"/>
              </a:rPr>
              <a:t>H</a:t>
            </a:r>
            <a:r>
              <a:rPr dirty="0" sz="3000" lang="en-US">
                <a:solidFill>
                  <a:srgbClr val="1482AC"/>
                </a:solidFill>
                <a:latin typeface="Arial"/>
              </a:rPr>
              <a:t> </a:t>
            </a:r>
            <a:r>
              <a:rPr dirty="0" sz="3000" lang="en-US">
                <a:solidFill>
                  <a:srgbClr val="1482AC"/>
                </a:solidFill>
                <a:latin typeface="Arial"/>
              </a:rPr>
              <a:t>N</a:t>
            </a:r>
            <a:endParaRPr dirty="0" sz="3000" lang="en-US">
              <a:solidFill>
                <a:srgbClr val="1482AC"/>
              </a:solidFill>
              <a:latin typeface="Arial"/>
            </a:endParaRPr>
          </a:p>
          <a:p>
            <a:pPr algn="l">
              <a:lnSpc>
                <a:spcPts val="3600"/>
              </a:lnSpc>
            </a:pPr>
            <a:r>
              <a:rPr dirty="0" sz="3000" lang="en-US">
                <a:solidFill>
                  <a:srgbClr val="1482AC"/>
                </a:solidFill>
                <a:latin typeface="Arial"/>
              </a:rPr>
              <a:t>Computer Science and Engineering</a:t>
            </a:r>
          </a:p>
          <a:p>
            <a:pPr algn="l">
              <a:lnSpc>
                <a:spcPts val="3600"/>
              </a:lnSpc>
            </a:pPr>
            <a:r>
              <a:rPr dirty="0" sz="3000" lang="en-US">
                <a:solidFill>
                  <a:srgbClr val="1482AC"/>
                </a:solidFill>
                <a:latin typeface="Arial"/>
              </a:rPr>
              <a:t>DMI College of Engineering</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3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3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3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34"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1"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3"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4" tooltip="https://docs.python.org/3/library/json.htm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3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3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3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8" name="TextBox 9"/>
          <p:cNvSpPr txBox="1"/>
          <p:nvPr/>
        </p:nvSpPr>
        <p:spPr>
          <a:xfrm>
            <a:off x="2286001" y="4109322"/>
            <a:ext cx="13765236" cy="1982629"/>
          </a:xfrm>
          <a:prstGeom prst="rect"/>
        </p:spPr>
        <p:txBody>
          <a:bodyPr anchor="t" bIns="0" lIns="0" rIns="0" rtlCol="0" tIns="0">
            <a:spAutoFit/>
          </a:bodyPr>
          <a:p>
            <a:pPr algn="ctr">
              <a:lnSpc>
                <a:spcPts val="5040"/>
              </a:lnSpc>
            </a:pPr>
            <a:r>
              <a:rPr dirty="0" sz="4200" lang="en-US">
                <a:solidFill>
                  <a:srgbClr val="002060"/>
                </a:solidFill>
                <a:latin typeface="Arial Bold"/>
              </a:rPr>
              <a:t>THANK YOU</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3"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4"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8"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599"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3"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4"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0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0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8"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09" name="TextBox 10"/>
          <p:cNvSpPr txBox="1"/>
          <p:nvPr/>
        </p:nvSpPr>
        <p:spPr>
          <a:xfrm>
            <a:off x="963228" y="1624123"/>
            <a:ext cx="16361542" cy="8580881"/>
          </a:xfrm>
          <a:prstGeom prst="rect"/>
        </p:spPr>
        <p:txBody>
          <a:bodyPr anchor="t" bIns="0" lIns="0" rIns="0" rtlCol="0" tIns="0">
            <a:spAutoFit/>
          </a:bodyPr>
          <a:p>
            <a:pPr>
              <a:lnSpc>
                <a:spcPts val="3168"/>
              </a:lnSpc>
            </a:pPr>
            <a:endParaRPr dirty="0"/>
          </a:p>
          <a:p>
            <a:pPr>
              <a:lnSpc>
                <a:spcPts val="3168"/>
              </a:lnSpc>
            </a:pPr>
            <a:endParaRPr dirty="0"/>
          </a:p>
          <a:p>
            <a:pPr>
              <a:lnSpc>
                <a:spcPts val="3168"/>
              </a:lnSpc>
            </a:pPr>
            <a:endParaRPr dirty="0"/>
          </a:p>
          <a:p>
            <a:pPr algn="l">
              <a:lnSpc>
                <a:spcPts val="3687"/>
              </a:lnSpc>
            </a:pPr>
            <a:r>
              <a:rPr dirty="0" sz="2793" lang="en-US" spc="-22">
                <a:solidFill>
                  <a:srgbClr val="0F0F0F"/>
                </a:solidFill>
                <a:latin typeface="Zen Maru Gothic Bold"/>
              </a:rPr>
              <a:t>System Requirements:</a:t>
            </a:r>
          </a:p>
          <a:p>
            <a:pPr algn="l" indent="-259115" lvl="1" marL="518230">
              <a:lnSpc>
                <a:spcPts val="3168"/>
              </a:lnSpc>
              <a:buFont typeface="Arial"/>
              <a:buChar char="•"/>
            </a:pPr>
            <a:r>
              <a:rPr dirty="0"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dirty="0" sz="2400" lang="en-US" spc="-19">
                <a:solidFill>
                  <a:srgbClr val="0F0F0F"/>
                </a:solidFill>
                <a:latin typeface="Zen Maru Gothic"/>
              </a:rPr>
              <a:t>Data Handling: Store logged keystrokes in text files (key_log.txt, </a:t>
            </a:r>
            <a:r>
              <a:rPr dirty="0" sz="2400" lang="en-US" spc="-19" err="1">
                <a:solidFill>
                  <a:srgbClr val="0F0F0F"/>
                </a:solidFill>
                <a:latin typeface="Zen Maru Gothic"/>
              </a:rPr>
              <a:t>key_log.json</a:t>
            </a:r>
            <a:r>
              <a:rPr dirty="0" sz="2400" lang="en-US" spc="-19">
                <a:solidFill>
                  <a:srgbClr val="0F0F0F"/>
                </a:solidFill>
                <a:latin typeface="Zen Maru Gothic"/>
              </a:rPr>
              <a:t>) for further processing.</a:t>
            </a:r>
          </a:p>
          <a:p>
            <a:pPr algn="l" indent="-259115" lvl="1" marL="518230">
              <a:lnSpc>
                <a:spcPts val="3168"/>
              </a:lnSpc>
              <a:buFont typeface="Arial"/>
              <a:buChar char="•"/>
            </a:pPr>
            <a:r>
              <a:rPr dirty="0" sz="2400" lang="en-US" spc="-19">
                <a:solidFill>
                  <a:srgbClr val="0F0F0F"/>
                </a:solidFill>
                <a:latin typeface="Zen Maru Gothic"/>
              </a:rPr>
              <a:t>User Interaction: Utilize </a:t>
            </a:r>
            <a:r>
              <a:rPr dirty="0" sz="2400" lang="en-US" spc="-19" err="1">
                <a:solidFill>
                  <a:srgbClr val="0F0F0F"/>
                </a:solidFill>
                <a:latin typeface="Zen Maru Gothic"/>
              </a:rPr>
              <a:t>tkinter</a:t>
            </a:r>
            <a:r>
              <a:rPr dirty="0" sz="2400" lang="en-US" spc="-19">
                <a:solidFill>
                  <a:srgbClr val="0F0F0F"/>
                </a:solidFill>
                <a:latin typeface="Zen Maru Gothic"/>
              </a:rPr>
              <a:t> for building a graphical user interface (GUI) for starting and stopping the keylogger.</a:t>
            </a:r>
          </a:p>
          <a:p>
            <a:pPr algn="l" indent="-259115" lvl="1" marL="518230">
              <a:lnSpc>
                <a:spcPts val="3168"/>
              </a:lnSpc>
              <a:buFont typeface="Arial"/>
              <a:buChar char="•"/>
            </a:pPr>
            <a:r>
              <a:rPr dirty="0" sz="2400" lang="en-US" spc="-19">
                <a:solidFill>
                  <a:srgbClr val="0F0F0F"/>
                </a:solidFill>
                <a:latin typeface="Zen Maru Gothic"/>
              </a:rPr>
              <a:t>Event Handling: Implement functions for handling key press and release events using the </a:t>
            </a:r>
            <a:r>
              <a:rPr dirty="0" sz="2400" lang="en-US" spc="-19" err="1">
                <a:solidFill>
                  <a:srgbClr val="0F0F0F"/>
                </a:solidFill>
                <a:latin typeface="Zen Maru Gothic"/>
              </a:rPr>
              <a:t>pynput</a:t>
            </a:r>
            <a:r>
              <a:rPr dirty="0" sz="2400" lang="en-US" spc="-19">
                <a:solidFill>
                  <a:srgbClr val="0F0F0F"/>
                </a:solidFill>
                <a:latin typeface="Zen Maru Gothic"/>
              </a:rPr>
              <a:t> library.</a:t>
            </a:r>
          </a:p>
          <a:p>
            <a:pPr algn="l" indent="-259115" lvl="1" marL="518230">
              <a:lnSpc>
                <a:spcPts val="3168"/>
              </a:lnSpc>
              <a:buFont typeface="Arial"/>
              <a:buChar char="•"/>
            </a:pPr>
            <a:r>
              <a:rPr dirty="0"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dirty="0" sz="2400" lang="en-US" spc="-19">
              <a:solidFill>
                <a:srgbClr val="0F0F0F"/>
              </a:solidFill>
              <a:latin typeface="Zen Maru Gothic"/>
            </a:endParaRPr>
          </a:p>
          <a:p>
            <a:pPr algn="l">
              <a:lnSpc>
                <a:spcPts val="3687"/>
              </a:lnSpc>
            </a:pPr>
            <a:r>
              <a:rPr dirty="0" sz="2793" lang="en-US" spc="-22">
                <a:solidFill>
                  <a:srgbClr val="0F0F0F"/>
                </a:solidFill>
                <a:latin typeface="Zen Maru Gothic Bold"/>
              </a:rPr>
              <a:t>Libraries Required:</a:t>
            </a:r>
          </a:p>
          <a:p>
            <a:pPr algn="l" indent="-259115" lvl="1" marL="518230">
              <a:lnSpc>
                <a:spcPts val="3168"/>
              </a:lnSpc>
              <a:buFont typeface="Arial"/>
              <a:buChar char="•"/>
            </a:pPr>
            <a:r>
              <a:rPr dirty="0" sz="2400" lang="en-US" spc="-19" err="1">
                <a:solidFill>
                  <a:srgbClr val="0F0F0F"/>
                </a:solidFill>
                <a:latin typeface="Zen Maru Gothic"/>
              </a:rPr>
              <a:t>tkinter</a:t>
            </a:r>
            <a:r>
              <a:rPr dirty="0" sz="2400" lang="en-US" spc="-19">
                <a:solidFill>
                  <a:srgbClr val="0F0F0F"/>
                </a:solidFill>
                <a:latin typeface="Zen Maru Gothic"/>
              </a:rPr>
              <a:t>: GUI development for user interaction.</a:t>
            </a:r>
          </a:p>
          <a:p>
            <a:pPr algn="l" indent="-259115" lvl="1" marL="518230">
              <a:lnSpc>
                <a:spcPts val="3168"/>
              </a:lnSpc>
              <a:buFont typeface="Arial"/>
              <a:buChar char="•"/>
            </a:pPr>
            <a:r>
              <a:rPr dirty="0" sz="2400" lang="en-US" spc="-19" err="1">
                <a:solidFill>
                  <a:srgbClr val="0F0F0F"/>
                </a:solidFill>
                <a:latin typeface="Zen Maru Gothic"/>
              </a:rPr>
              <a:t>pynput</a:t>
            </a:r>
            <a:r>
              <a:rPr dirty="0" sz="2400" lang="en-US" spc="-19">
                <a:solidFill>
                  <a:srgbClr val="0F0F0F"/>
                </a:solidFill>
                <a:latin typeface="Zen Maru Gothic"/>
              </a:rPr>
              <a:t>: Event handling for keylogging functionalities.</a:t>
            </a:r>
          </a:p>
          <a:p>
            <a:pPr algn="l" indent="-259115" lvl="1" marL="518230">
              <a:lnSpc>
                <a:spcPts val="3168"/>
              </a:lnSpc>
              <a:buFont typeface="Arial"/>
              <a:buChar char="•"/>
            </a:pPr>
            <a:r>
              <a:rPr dirty="0" sz="2400" lang="en-US" spc="-19" err="1">
                <a:solidFill>
                  <a:srgbClr val="0F0F0F"/>
                </a:solidFill>
                <a:latin typeface="Zen Maru Gothic"/>
              </a:rPr>
              <a:t>json</a:t>
            </a:r>
            <a:r>
              <a:rPr dirty="0" sz="2400" lang="en-US" spc="-19">
                <a:solidFill>
                  <a:srgbClr val="0F0F0F"/>
                </a:solidFill>
                <a:latin typeface="Zen Maru Gothic"/>
              </a:rPr>
              <a:t>: Serialization and deserialization of key logs for storage in JSON format.</a:t>
            </a:r>
          </a:p>
          <a:p>
            <a:pPr algn="l">
              <a:lnSpc>
                <a:spcPts val="3168"/>
              </a:lnSpc>
            </a:pPr>
            <a:r>
              <a:rPr dirty="0"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3"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14"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19"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2097152" name="Picture 14"/>
          <p:cNvPicPr>
            <a:picLocks noChangeAspect="1"/>
          </p:cNvPicPr>
          <p:nvPr/>
        </p:nvPicPr>
        <p:blipFill>
          <a:blip xmlns:r="http://schemas.openxmlformats.org/officeDocument/2006/relationships" r:embed="rId1"/>
          <a:stretch>
            <a:fillRect/>
          </a:stretch>
        </p:blipFill>
        <p:spPr>
          <a:xfrm>
            <a:off x="205157" y="3092984"/>
            <a:ext cx="6484268" cy="4837872"/>
          </a:xfrm>
          <a:prstGeom prst="rect"/>
        </p:spPr>
      </p:pic>
      <p:pic>
        <p:nvPicPr>
          <p:cNvPr id="2097153" name="Picture 16"/>
          <p:cNvPicPr>
            <a:picLocks noChangeAspect="1"/>
          </p:cNvPicPr>
          <p:nvPr/>
        </p:nvPicPr>
        <p:blipFill>
          <a:blip xmlns:r="http://schemas.openxmlformats.org/officeDocument/2006/relationships" r:embed="rId2"/>
          <a:stretch>
            <a:fillRect/>
          </a:stretch>
        </p:blipFill>
        <p:spPr>
          <a:xfrm>
            <a:off x="6943538" y="3123741"/>
            <a:ext cx="10789022" cy="2153307"/>
          </a:xfrm>
          <a:prstGeom prst="rect"/>
        </p:spPr>
      </p:pic>
      <p:pic>
        <p:nvPicPr>
          <p:cNvPr id="2097154" name="Picture 18"/>
          <p:cNvPicPr>
            <a:picLocks noChangeAspect="1"/>
          </p:cNvPicPr>
          <p:nvPr/>
        </p:nvPicPr>
        <p:blipFill>
          <a:blip xmlns:r="http://schemas.openxmlformats.org/officeDocument/2006/relationships" r:embed="rId3"/>
          <a:stretch>
            <a:fillRect/>
          </a:stretch>
        </p:blipFill>
        <p:spPr>
          <a:xfrm>
            <a:off x="6942577" y="5826943"/>
            <a:ext cx="10789022" cy="2410672"/>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2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2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2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24"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2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2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2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8"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29"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dc:title>
  <dc:creator>Pradeepp</dc:creator>
  <cp:lastModifiedBy>Pradeep P</cp:lastModifiedBy>
  <dcterms:created xsi:type="dcterms:W3CDTF">2006-08-15T13:00:00Z</dcterms:created>
  <dcterms:modified xsi:type="dcterms:W3CDTF">2024-04-05T07:12:51Z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3b9cebd03a2b4a1f9fefeb039ae94dd3</vt:lpwstr>
  </property>
</Properties>
</file>